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4"/>
  </p:notesMasterIdLst>
  <p:sldIdLst>
    <p:sldId id="278" r:id="rId2"/>
    <p:sldId id="279" r:id="rId3"/>
    <p:sldId id="280" r:id="rId4"/>
    <p:sldId id="281" r:id="rId5"/>
    <p:sldId id="282" r:id="rId6"/>
    <p:sldId id="290" r:id="rId7"/>
    <p:sldId id="291" r:id="rId8"/>
    <p:sldId id="292" r:id="rId9"/>
    <p:sldId id="294" r:id="rId10"/>
    <p:sldId id="295" r:id="rId11"/>
    <p:sldId id="296" r:id="rId12"/>
    <p:sldId id="293" r:id="rId13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9" autoAdjust="0"/>
  </p:normalViewPr>
  <p:slideViewPr>
    <p:cSldViewPr snapToGrid="0" snapToObjects="1">
      <p:cViewPr varScale="1">
        <p:scale>
          <a:sx n="66" d="100"/>
          <a:sy n="66" d="100"/>
        </p:scale>
        <p:origin x="668" y="44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3092" y="1371600"/>
            <a:ext cx="5385816" cy="1225296"/>
          </a:xfrm>
        </p:spPr>
        <p:txBody>
          <a:bodyPr/>
          <a:lstStyle/>
          <a:p>
            <a:r>
              <a:rPr lang="en-US" dirty="0"/>
              <a:t>Invoice</a:t>
            </a:r>
            <a:br>
              <a:rPr lang="en-US" dirty="0"/>
            </a:br>
            <a:r>
              <a:rPr lang="en-US" dirty="0"/>
              <a:t>Generator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5429" y="3163638"/>
            <a:ext cx="3853541" cy="1352378"/>
          </a:xfrm>
        </p:spPr>
        <p:txBody>
          <a:bodyPr/>
          <a:lstStyle/>
          <a:p>
            <a:r>
              <a:rPr lang="en-US" dirty="0"/>
              <a:t>PR-08 Advanced Java and Network Programming (Minor Project)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AA225E-E19A-9839-EAA5-C3525D6FCD8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65103" y="4609322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Invoice Generator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0F7F31-C1BF-A713-42F5-B66C6884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4136" y="262831"/>
            <a:ext cx="2483806" cy="593817"/>
          </a:xfrm>
        </p:spPr>
        <p:txBody>
          <a:bodyPr/>
          <a:lstStyle/>
          <a:p>
            <a:r>
              <a:rPr lang="en-US" dirty="0"/>
              <a:t>EDIT ITEMS WINDOW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503DD3-5F2F-DB36-474E-54E7588EC7D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3750" y="2543272"/>
            <a:ext cx="1942895" cy="1771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D1CD09-67D9-29F8-D563-FB9FE69BB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378" y="856648"/>
            <a:ext cx="9071321" cy="5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34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Invoice Generator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0F7F31-C1BF-A713-42F5-B66C6884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5707" y="214531"/>
            <a:ext cx="3200400" cy="411111"/>
          </a:xfrm>
        </p:spPr>
        <p:txBody>
          <a:bodyPr/>
          <a:lstStyle/>
          <a:p>
            <a:r>
              <a:rPr lang="en-US" dirty="0"/>
              <a:t>GENERATE INVOICE WINDOW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F712AB-5790-8478-CFF6-4819ED5D9A9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3750" y="2543272"/>
            <a:ext cx="1942895" cy="1771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3AC4E3-6A7B-5648-1D63-A8971331E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967" y="758732"/>
            <a:ext cx="9193374" cy="588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90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DFD8-D262-D485-B1F2-817C5A092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5335" y="3414883"/>
            <a:ext cx="5866117" cy="2176272"/>
          </a:xfrm>
        </p:spPr>
        <p:txBody>
          <a:bodyPr/>
          <a:lstStyle/>
          <a:p>
            <a:r>
              <a:rPr lang="en-US" dirty="0"/>
              <a:t>PRIYANKA		</a:t>
            </a:r>
            <a:r>
              <a:rPr lang="en-US"/>
              <a:t>SAKSHI SHARMA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C3E55-3562-75D6-DBA1-B5D2C884DB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00631" y="5167534"/>
            <a:ext cx="1942895" cy="1771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Requirements</a:t>
            </a:r>
          </a:p>
          <a:p>
            <a:r>
              <a:rPr lang="en-US" dirty="0"/>
              <a:t>​Modules</a:t>
            </a:r>
          </a:p>
          <a:p>
            <a:r>
              <a:rPr lang="en-US" dirty="0"/>
              <a:t>Data Flow Diagram</a:t>
            </a:r>
          </a:p>
          <a:p>
            <a:r>
              <a:rPr lang="en-US" dirty="0"/>
              <a:t>​Snippets of modules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C3860-C1DA-5EFD-3205-0559B88C3F0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6213" y="2624622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1892808"/>
            <a:ext cx="6766560" cy="76809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3571BF2-FCCE-E7A0-736D-9168D2BB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24528" y="438539"/>
            <a:ext cx="3200400" cy="274320"/>
          </a:xfrm>
        </p:spPr>
        <p:txBody>
          <a:bodyPr/>
          <a:lstStyle/>
          <a:p>
            <a:r>
              <a:rPr lang="en-US" dirty="0"/>
              <a:t>Invoice Generator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08408-2016-6558-979E-D4852E05464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83568" y="2436650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F31BD1-79E6-00FB-2F37-203E02425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4528" y="3293551"/>
            <a:ext cx="6766560" cy="2700528"/>
          </a:xfrm>
        </p:spPr>
        <p:txBody>
          <a:bodyPr/>
          <a:lstStyle/>
          <a:p>
            <a:r>
              <a:rPr lang="en-US" sz="3600" dirty="0"/>
              <a:t>An Invoice is a commercial document issued by a seller to a buyer indicating the product’s quantities and monetary terms.</a:t>
            </a:r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PRIMARY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5599" y="4718303"/>
            <a:ext cx="6697579" cy="1169149"/>
          </a:xfrm>
        </p:spPr>
        <p:txBody>
          <a:bodyPr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To generate bill for customer.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dirty="0">
                <a:latin typeface="Sabon Next LT" panose="02000500000000000000" pitchFamily="2" charset="0"/>
                <a:cs typeface="Sabon Next LT" panose="02000500000000000000" pitchFamily="2" charset="0"/>
              </a:rPr>
              <a:t>Maintain the product’s details in a database.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65239-2D2F-F4B8-3CA1-3814D585F8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78978" y="60158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5583" y="1581912"/>
            <a:ext cx="7013448" cy="776277"/>
          </a:xfrm>
        </p:spPr>
        <p:txBody>
          <a:bodyPr/>
          <a:lstStyle/>
          <a:p>
            <a:r>
              <a:rPr lang="en-US" sz="4400" dirty="0"/>
              <a:t>Requirements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65582" y="3208581"/>
            <a:ext cx="7013448" cy="2502408"/>
          </a:xfrm>
        </p:spPr>
        <p:txBody>
          <a:bodyPr/>
          <a:lstStyle/>
          <a:p>
            <a:r>
              <a:rPr lang="en-US" sz="3600" dirty="0"/>
              <a:t>Software Requirements:-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Front End : NETBEANS16.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Back End </a:t>
            </a:r>
            <a:r>
              <a:rPr lang="en-US" sz="3600"/>
              <a:t>: MySQL </a:t>
            </a:r>
            <a:r>
              <a:rPr lang="en-US" sz="3600" dirty="0"/>
              <a:t>Server.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3D88E4-577D-8B94-FA0F-E0E84BF999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1273" y="0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  <a:br>
              <a:rPr lang="en-US" dirty="0"/>
            </a:b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C39DD0-CD86-2929-7808-58D17FC2C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86784" y="2988430"/>
            <a:ext cx="6967728" cy="24017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Login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Home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Edit items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Generate invoice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053F51-63D5-2B06-EFDC-3B40254075D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252" y="5033721"/>
            <a:ext cx="2099388" cy="19847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71CEB5-0F43-BA22-C4E7-3A84E631D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27" y="960120"/>
            <a:ext cx="10671048" cy="768096"/>
          </a:xfrm>
        </p:spPr>
        <p:txBody>
          <a:bodyPr/>
          <a:lstStyle/>
          <a:p>
            <a:r>
              <a:rPr lang="en-US" dirty="0"/>
              <a:t>Data flow diagram (dfd)</a:t>
            </a:r>
          </a:p>
        </p:txBody>
      </p:sp>
      <p:sp>
        <p:nvSpPr>
          <p:cNvPr id="101" name="Footer Placeholder 100">
            <a:extLst>
              <a:ext uri="{FF2B5EF4-FFF2-40B4-BE49-F238E27FC236}">
                <a16:creationId xmlns:a16="http://schemas.microsoft.com/office/drawing/2014/main" id="{A45E958A-ABCE-B639-C555-90CCC8898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Invoice Generator</a:t>
            </a:r>
          </a:p>
        </p:txBody>
      </p:sp>
      <p:sp>
        <p:nvSpPr>
          <p:cNvPr id="102" name="Slide Number Placeholder 101">
            <a:extLst>
              <a:ext uri="{FF2B5EF4-FFF2-40B4-BE49-F238E27FC236}">
                <a16:creationId xmlns:a16="http://schemas.microsoft.com/office/drawing/2014/main" id="{51BDF1B8-4D26-9C08-3102-6224AA6A4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BC439E9-5024-7781-136D-BA30FF830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567" y="1956816"/>
            <a:ext cx="9144000" cy="459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4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Invoice Generator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0F7F31-C1BF-A713-42F5-B66C6884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9219" y="251731"/>
            <a:ext cx="1787182" cy="410938"/>
          </a:xfrm>
        </p:spPr>
        <p:txBody>
          <a:bodyPr/>
          <a:lstStyle/>
          <a:p>
            <a:r>
              <a:rPr lang="en-US" dirty="0"/>
              <a:t>LOGIN WINDOW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B8151E-F607-116D-4CF5-0C713C80313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3750" y="2543272"/>
            <a:ext cx="1942895" cy="1771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581275-F15E-3994-662A-2B8466102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541" y="840738"/>
            <a:ext cx="8633861" cy="576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Invoice Generator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0F7F31-C1BF-A713-42F5-B66C6884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372" y="437949"/>
            <a:ext cx="1857676" cy="548639"/>
          </a:xfrm>
        </p:spPr>
        <p:txBody>
          <a:bodyPr/>
          <a:lstStyle/>
          <a:p>
            <a:r>
              <a:rPr lang="en-US" dirty="0"/>
              <a:t>HOME WINDOW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66F8AA-E62F-6745-EE37-9D2967414EE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23750" y="2543272"/>
            <a:ext cx="1942895" cy="1771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30E636-919F-C24E-0950-4DF514AB0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288" y="933169"/>
            <a:ext cx="8855241" cy="546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05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{FD6DBDC7-5DC6-49E7-8D0F-8CA6ED4EDE0F}tf78438558_win32</Template>
  <TotalTime>175</TotalTime>
  <Words>135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Arial Black</vt:lpstr>
      <vt:lpstr>Sabon Next LT</vt:lpstr>
      <vt:lpstr>Office Theme</vt:lpstr>
      <vt:lpstr>Invoice Generator  </vt:lpstr>
      <vt:lpstr>AGENDA</vt:lpstr>
      <vt:lpstr>Introduction</vt:lpstr>
      <vt:lpstr>PRIMARY GOALS</vt:lpstr>
      <vt:lpstr>Requirements</vt:lpstr>
      <vt:lpstr>modules </vt:lpstr>
      <vt:lpstr>Data flow diagram (dfd)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Invoice Generator  </dc:title>
  <dc:subject/>
  <dc:creator>priyanka pc</dc:creator>
  <cp:lastModifiedBy>Sakshi Sharma</cp:lastModifiedBy>
  <cp:revision>5</cp:revision>
  <dcterms:created xsi:type="dcterms:W3CDTF">2023-03-20T17:15:27Z</dcterms:created>
  <dcterms:modified xsi:type="dcterms:W3CDTF">2023-05-20T09:19:51Z</dcterms:modified>
</cp:coreProperties>
</file>